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75" r:id="rId2"/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0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4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80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1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61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81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215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8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26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7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6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52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D9E2AD-0556-4A97-8828-3248DCA96B5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BE5119-AE77-40A4-A5B7-C3399389E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F6A4-D13D-10F3-7519-0EA8F0B8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Output(Images)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E2A4C-75FD-4C02-0559-EB0C51A39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6710"/>
            <a:ext cx="10515600" cy="1363806"/>
          </a:xfrm>
        </p:spPr>
        <p:txBody>
          <a:bodyPr/>
          <a:lstStyle/>
          <a:p>
            <a:r>
              <a:rPr lang="en-US" dirty="0"/>
              <a:t>Name - Vaibhav Sharma (Programmer Analyst)</a:t>
            </a:r>
          </a:p>
          <a:p>
            <a:r>
              <a:rPr lang="en-US" dirty="0" err="1"/>
              <a:t>EmpId</a:t>
            </a:r>
            <a:r>
              <a:rPr lang="en-US" dirty="0"/>
              <a:t> - 2158536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485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56ED9-F600-3503-9103-F852060E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57FE8-3AAF-9DCD-F409-242AA0E48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8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4F7C3-5895-A2C0-1DCA-56B719903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F84E-A292-4E78-2115-A1BADF8D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A5E3A-53EE-7DD7-60DF-D331145F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F3836-5070-A7E1-C917-CD2E3187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94C35-E8A4-35A0-9419-88351C76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0552B-6CF6-FF07-85E1-0D4E4ECF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70BD1-6AF7-47B9-156B-E28649B42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B7459-ACE2-C3DF-CDDA-034CF11C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064B5-098E-E13E-1855-3D417C26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2522C-DD40-69A6-A4E7-EBD5987B7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74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F2B0-0E9A-D767-C76B-54D2CA1A4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98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EACD15-EA71-2F60-200E-475487D9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D264-5397-B39B-8249-C7166BAD6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58415-B2FB-0151-77E0-9BD2F4C8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79B82-24A9-A7CF-DD6B-FAFA1861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1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7CC57-BFFB-757B-A503-45DB7798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4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644BE-ABC4-58E5-0C77-76FCFCF85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0DD19-05EE-2649-4186-302FDB3A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13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</TotalTime>
  <Words>18</Words>
  <Application>Microsoft Office PowerPoint</Application>
  <PresentationFormat>Widescreen</PresentationFormat>
  <Paragraphs>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Project Output(Images)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Output(Images)</dc:title>
  <dc:creator>vaibhav</dc:creator>
  <cp:lastModifiedBy>vaibhav</cp:lastModifiedBy>
  <cp:revision>1</cp:revision>
  <dcterms:created xsi:type="dcterms:W3CDTF">2023-01-18T05:33:13Z</dcterms:created>
  <dcterms:modified xsi:type="dcterms:W3CDTF">2023-01-18T05:42:01Z</dcterms:modified>
</cp:coreProperties>
</file>